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60" d="100"/>
          <a:sy n="160" d="100"/>
        </p:scale>
        <p:origin x="216" y="2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0563-E9F8-47A5-B45A-B32FBA7EA95F}" type="datetimeFigureOut">
              <a:rPr lang="es-MX" smtClean="0"/>
              <a:t>09/06/2013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6081-3C5F-431F-BD5D-E7679E94F9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3326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0563-E9F8-47A5-B45A-B32FBA7EA95F}" type="datetimeFigureOut">
              <a:rPr lang="es-MX" smtClean="0"/>
              <a:t>09/06/2013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6081-3C5F-431F-BD5D-E7679E94F9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463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0563-E9F8-47A5-B45A-B32FBA7EA95F}" type="datetimeFigureOut">
              <a:rPr lang="es-MX" smtClean="0"/>
              <a:t>09/06/2013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6081-3C5F-431F-BD5D-E7679E94F9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3573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0563-E9F8-47A5-B45A-B32FBA7EA95F}" type="datetimeFigureOut">
              <a:rPr lang="es-MX" smtClean="0"/>
              <a:t>09/06/2013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6081-3C5F-431F-BD5D-E7679E94F9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7004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0563-E9F8-47A5-B45A-B32FBA7EA95F}" type="datetimeFigureOut">
              <a:rPr lang="es-MX" smtClean="0"/>
              <a:t>09/06/2013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6081-3C5F-431F-BD5D-E7679E94F9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1044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0563-E9F8-47A5-B45A-B32FBA7EA95F}" type="datetimeFigureOut">
              <a:rPr lang="es-MX" smtClean="0"/>
              <a:t>09/06/2013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6081-3C5F-431F-BD5D-E7679E94F9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4331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0563-E9F8-47A5-B45A-B32FBA7EA95F}" type="datetimeFigureOut">
              <a:rPr lang="es-MX" smtClean="0"/>
              <a:t>09/06/2013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6081-3C5F-431F-BD5D-E7679E94F9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2586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0563-E9F8-47A5-B45A-B32FBA7EA95F}" type="datetimeFigureOut">
              <a:rPr lang="es-MX" smtClean="0"/>
              <a:t>09/06/2013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6081-3C5F-431F-BD5D-E7679E94F9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5986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0563-E9F8-47A5-B45A-B32FBA7EA95F}" type="datetimeFigureOut">
              <a:rPr lang="es-MX" smtClean="0"/>
              <a:t>09/06/2013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6081-3C5F-431F-BD5D-E7679E94F9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0857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0563-E9F8-47A5-B45A-B32FBA7EA95F}" type="datetimeFigureOut">
              <a:rPr lang="es-MX" smtClean="0"/>
              <a:t>09/06/2013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6081-3C5F-431F-BD5D-E7679E94F9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1552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0563-E9F8-47A5-B45A-B32FBA7EA95F}" type="datetimeFigureOut">
              <a:rPr lang="es-MX" smtClean="0"/>
              <a:t>09/06/2013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46081-3C5F-431F-BD5D-E7679E94F9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6397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10563-E9F8-47A5-B45A-B32FBA7EA95F}" type="datetimeFigureOut">
              <a:rPr lang="es-MX" smtClean="0"/>
              <a:t>09/06/2013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46081-3C5F-431F-BD5D-E7679E94F96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8773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50 Grupo"/>
          <p:cNvGrpSpPr/>
          <p:nvPr/>
        </p:nvGrpSpPr>
        <p:grpSpPr>
          <a:xfrm>
            <a:off x="1664970" y="2729763"/>
            <a:ext cx="720000" cy="726429"/>
            <a:chOff x="1695450" y="2704315"/>
            <a:chExt cx="720000" cy="726429"/>
          </a:xfrm>
        </p:grpSpPr>
        <p:sp>
          <p:nvSpPr>
            <p:cNvPr id="7" name="6 Rectángulo"/>
            <p:cNvSpPr/>
            <p:nvPr/>
          </p:nvSpPr>
          <p:spPr>
            <a:xfrm>
              <a:off x="1695450" y="2704315"/>
              <a:ext cx="720000" cy="7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26" name="25 Conector recto"/>
            <p:cNvCxnSpPr>
              <a:stCxn id="7" idx="0"/>
              <a:endCxn id="7" idx="2"/>
            </p:cNvCxnSpPr>
            <p:nvPr/>
          </p:nvCxnSpPr>
          <p:spPr>
            <a:xfrm>
              <a:off x="2055450" y="2704315"/>
              <a:ext cx="0" cy="72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8 Conector recto"/>
            <p:cNvCxnSpPr>
              <a:stCxn id="7" idx="1"/>
              <a:endCxn id="7" idx="3"/>
            </p:cNvCxnSpPr>
            <p:nvPr/>
          </p:nvCxnSpPr>
          <p:spPr>
            <a:xfrm>
              <a:off x="1695450" y="3064315"/>
              <a:ext cx="72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2 Conector recto"/>
            <p:cNvCxnSpPr/>
            <p:nvPr/>
          </p:nvCxnSpPr>
          <p:spPr>
            <a:xfrm>
              <a:off x="1874430" y="2710744"/>
              <a:ext cx="0" cy="72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49 Conector recto"/>
            <p:cNvCxnSpPr/>
            <p:nvPr/>
          </p:nvCxnSpPr>
          <p:spPr>
            <a:xfrm>
              <a:off x="1695450" y="2889498"/>
              <a:ext cx="72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54 Conector recto"/>
            <p:cNvCxnSpPr/>
            <p:nvPr/>
          </p:nvCxnSpPr>
          <p:spPr>
            <a:xfrm>
              <a:off x="2236380" y="2704315"/>
              <a:ext cx="0" cy="72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55 Conector recto"/>
            <p:cNvCxnSpPr/>
            <p:nvPr/>
          </p:nvCxnSpPr>
          <p:spPr>
            <a:xfrm>
              <a:off x="1695450" y="3244788"/>
              <a:ext cx="72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35 Cheurón"/>
          <p:cNvSpPr>
            <a:spLocks/>
          </p:cNvSpPr>
          <p:nvPr/>
        </p:nvSpPr>
        <p:spPr>
          <a:xfrm flipH="1">
            <a:off x="2846250" y="3046444"/>
            <a:ext cx="205200" cy="273576"/>
          </a:xfrm>
          <a:prstGeom prst="chevron">
            <a:avLst/>
          </a:prstGeom>
          <a:solidFill>
            <a:schemeClr val="tx1"/>
          </a:solidFill>
          <a:ln cap="flat">
            <a:solidFill>
              <a:srgbClr val="0066FF"/>
            </a:solidFill>
            <a:round/>
          </a:ln>
          <a:effectLst>
            <a:reflection stA="45000"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4" name="33 Cheurón"/>
          <p:cNvSpPr>
            <a:spLocks/>
          </p:cNvSpPr>
          <p:nvPr/>
        </p:nvSpPr>
        <p:spPr>
          <a:xfrm>
            <a:off x="3206819" y="3045600"/>
            <a:ext cx="204240" cy="273576"/>
          </a:xfrm>
          <a:prstGeom prst="chevron">
            <a:avLst/>
          </a:prstGeom>
          <a:solidFill>
            <a:schemeClr val="tx1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1" name="30 Cheurón"/>
          <p:cNvSpPr>
            <a:spLocks/>
          </p:cNvSpPr>
          <p:nvPr/>
        </p:nvSpPr>
        <p:spPr>
          <a:xfrm flipH="1">
            <a:off x="2846250" y="2748141"/>
            <a:ext cx="205200" cy="273576"/>
          </a:xfrm>
          <a:prstGeom prst="chevron">
            <a:avLst/>
          </a:prstGeom>
          <a:solidFill>
            <a:schemeClr val="bg1">
              <a:lumMod val="75000"/>
            </a:schemeClr>
          </a:solidFill>
          <a:ln cap="flat">
            <a:solidFill>
              <a:srgbClr val="0066FF"/>
            </a:solidFill>
            <a:round/>
          </a:ln>
          <a:effectLst>
            <a:reflection stA="45000"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1028" name="Picture 4" descr="C:\wamp\www\siim\imagenes\table\table_icon_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7640" y="3371850"/>
            <a:ext cx="228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13 Rectángulo"/>
          <p:cNvSpPr/>
          <p:nvPr/>
        </p:nvSpPr>
        <p:spPr>
          <a:xfrm>
            <a:off x="4011930" y="3409950"/>
            <a:ext cx="167640" cy="139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Rectángulo"/>
          <p:cNvSpPr/>
          <p:nvPr/>
        </p:nvSpPr>
        <p:spPr>
          <a:xfrm>
            <a:off x="4011931" y="3631452"/>
            <a:ext cx="167640" cy="170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27" name="Picture 3" descr="C:\wamp\www\siim\imagenes\table\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512" y="3205542"/>
            <a:ext cx="163830" cy="16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Jhon Henry\Desktop\deletere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63" y="2763582"/>
            <a:ext cx="142116" cy="142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Jhon Henry\Desktop\kmenuedi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081" y="2946021"/>
            <a:ext cx="181098" cy="18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wamp\www\ITCancun\siplan\siplan2\imagenes\editar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63" y="2531612"/>
            <a:ext cx="144339" cy="14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Jhon Henry\Desktop\stock_signature_ok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000" y="3456192"/>
            <a:ext cx="175260" cy="175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Jhon Henry\Desktop\edit_yes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942" y="3681682"/>
            <a:ext cx="143450" cy="148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Jhon Henry\Desktop\camera_test2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952" y="3897057"/>
            <a:ext cx="1714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Jhon Henry\Desktop\picture_up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4067" y="2503768"/>
            <a:ext cx="200025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hon Henry\Desktop\gtk_color_picker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829" y="2739390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hon Henry\Desktop\plus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494" y="2946021"/>
            <a:ext cx="217170" cy="217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Elipse"/>
          <p:cNvSpPr/>
          <p:nvPr/>
        </p:nvSpPr>
        <p:spPr>
          <a:xfrm>
            <a:off x="4286250" y="3327462"/>
            <a:ext cx="228600" cy="228600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Elipse"/>
          <p:cNvSpPr/>
          <p:nvPr/>
        </p:nvSpPr>
        <p:spPr>
          <a:xfrm>
            <a:off x="4286250" y="3618244"/>
            <a:ext cx="228600" cy="228600"/>
          </a:xfrm>
          <a:prstGeom prst="ellipse">
            <a:avLst/>
          </a:prstGeom>
          <a:solidFill>
            <a:srgbClr val="FF0000"/>
          </a:solidFill>
          <a:ln w="5080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Cheurón"/>
          <p:cNvSpPr>
            <a:spLocks/>
          </p:cNvSpPr>
          <p:nvPr/>
        </p:nvSpPr>
        <p:spPr>
          <a:xfrm>
            <a:off x="3208200" y="2746800"/>
            <a:ext cx="205200" cy="273576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1072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JHRA</dc:creator>
  <cp:lastModifiedBy>Jhon Henry</cp:lastModifiedBy>
  <cp:revision>25</cp:revision>
  <dcterms:created xsi:type="dcterms:W3CDTF">2013-02-14T01:49:17Z</dcterms:created>
  <dcterms:modified xsi:type="dcterms:W3CDTF">2013-06-10T02:55:52Z</dcterms:modified>
</cp:coreProperties>
</file>